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  <p:sldMasterId id="2147483663" r:id="rId5"/>
  </p:sldMasterIdLst>
  <p:notesMasterIdLst>
    <p:notesMasterId r:id="rId6"/>
  </p:notesMasterIdLst>
  <p:sldIdLst>
    <p:sldId id="256" r:id="rId7"/>
  </p:sldIdLst>
  <p:sldSz cy="5143500" cx="9144000"/>
  <p:notesSz cx="6858000" cy="9144000"/>
  <p:embeddedFontLst>
    <p:embeddedFont>
      <p:font typeface="Barlow Medium"/>
      <p:regular r:id="rId8"/>
      <p:bold r:id="rId9"/>
      <p:italic r:id="rId10"/>
      <p:boldItalic r:id="rId11"/>
    </p:embeddedFont>
    <p:embeddedFont>
      <p:font typeface="Helvetica Neue"/>
      <p:regular r:id="rId12"/>
      <p:bold r:id="rId13"/>
      <p:italic r:id="rId14"/>
      <p:boldItalic r:id="rId15"/>
    </p:embeddedFont>
    <p:embeddedFont>
      <p:font typeface="Helvetica Neue Light"/>
      <p:regular r:id="rId16"/>
      <p:bold r:id="rId17"/>
      <p:italic r:id="rId18"/>
      <p:boldItalic r:id="rId19"/>
    </p:embeddedFont>
    <p:embeddedFont>
      <p:font typeface="Barlow"/>
      <p:bold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-bold.fntdata"/><Relationship Id="rId11" Type="http://schemas.openxmlformats.org/officeDocument/2006/relationships/font" Target="fonts/BarlowMedium-boldItalic.fntdata"/><Relationship Id="rId10" Type="http://schemas.openxmlformats.org/officeDocument/2006/relationships/font" Target="fonts/BarlowMedium-italic.fntdata"/><Relationship Id="rId21" Type="http://schemas.openxmlformats.org/officeDocument/2006/relationships/font" Target="fonts/Barlow-boldItalic.fntdata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BarlowMedium-bold.fntdata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17" Type="http://schemas.openxmlformats.org/officeDocument/2006/relationships/font" Target="fonts/HelveticaNeueLight-bold.fntdata"/><Relationship Id="rId16" Type="http://schemas.openxmlformats.org/officeDocument/2006/relationships/font" Target="fonts/HelveticaNeueLight-regular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HelveticaNeueLight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HelveticaNeueLight-italic.fntdata"/><Relationship Id="rId7" Type="http://schemas.openxmlformats.org/officeDocument/2006/relationships/slide" Target="slides/slide1.xml"/><Relationship Id="rId8" Type="http://schemas.openxmlformats.org/officeDocument/2006/relationships/font" Target="fonts/BarlowMedium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c0834a7500_2_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g1c0834a7500_2_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" type="tx">
  <p:cSld name="TITLE_AND_BOD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4484637" y="4905375"/>
            <a:ext cx="169964" cy="172897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одзаголовок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type="title"/>
          </p:nvPr>
        </p:nvSpPr>
        <p:spPr>
          <a:xfrm>
            <a:off x="666750" y="862013"/>
            <a:ext cx="7810500" cy="1743075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1" type="body"/>
          </p:nvPr>
        </p:nvSpPr>
        <p:spPr>
          <a:xfrm>
            <a:off x="666750" y="2652713"/>
            <a:ext cx="7810500" cy="595313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/>
            </a:lvl5pPr>
            <a:lvl6pPr indent="-279400" lvl="5" marL="2743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800"/>
              <a:buChar char="•"/>
              <a:defRPr/>
            </a:lvl6pPr>
            <a:lvl7pPr indent="-279400" lvl="6" marL="32004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800"/>
              <a:buChar char="•"/>
              <a:defRPr/>
            </a:lvl7pPr>
            <a:lvl8pPr indent="-279400" lvl="7" marL="36576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800"/>
              <a:buChar char="•"/>
              <a:defRPr/>
            </a:lvl8pPr>
            <a:lvl9pPr indent="-279400" lvl="8" marL="41148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800"/>
              <a:buChar char="•"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2" type="sldNum"/>
          </p:nvPr>
        </p:nvSpPr>
        <p:spPr>
          <a:xfrm>
            <a:off x="4484637" y="4905375"/>
            <a:ext cx="169964" cy="172897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 img">
  <p:cSld name="with img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/>
          <p:nvPr>
            <p:ph idx="12" type="sldNum"/>
          </p:nvPr>
        </p:nvSpPr>
        <p:spPr>
          <a:xfrm>
            <a:off x="4484637" y="4905375"/>
            <a:ext cx="169964" cy="172897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sz="9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2" name="Google Shape;62;p16"/>
          <p:cNvSpPr/>
          <p:nvPr>
            <p:ph idx="2" type="pic"/>
          </p:nvPr>
        </p:nvSpPr>
        <p:spPr>
          <a:xfrm>
            <a:off x="372197" y="1816793"/>
            <a:ext cx="1510308" cy="15103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63" name="Google Shape;63;p16"/>
          <p:cNvSpPr/>
          <p:nvPr>
            <p:ph idx="3" type="pic"/>
          </p:nvPr>
        </p:nvSpPr>
        <p:spPr>
          <a:xfrm>
            <a:off x="2103112" y="1816793"/>
            <a:ext cx="1510308" cy="15103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64" name="Google Shape;64;p16"/>
          <p:cNvSpPr/>
          <p:nvPr>
            <p:ph idx="4" type="pic"/>
          </p:nvPr>
        </p:nvSpPr>
        <p:spPr>
          <a:xfrm>
            <a:off x="3834027" y="1816793"/>
            <a:ext cx="1510308" cy="15103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65" name="Google Shape;65;p16"/>
          <p:cNvSpPr/>
          <p:nvPr>
            <p:ph idx="5" type="pic"/>
          </p:nvPr>
        </p:nvSpPr>
        <p:spPr>
          <a:xfrm>
            <a:off x="5564943" y="1816793"/>
            <a:ext cx="1510308" cy="15103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66" name="Google Shape;66;p16"/>
          <p:cNvSpPr/>
          <p:nvPr>
            <p:ph idx="6" type="pic"/>
          </p:nvPr>
        </p:nvSpPr>
        <p:spPr>
          <a:xfrm>
            <a:off x="7295858" y="1816793"/>
            <a:ext cx="1510308" cy="15103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33413" y="133350"/>
            <a:ext cx="7877175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b="0" i="0" sz="4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b="0" i="0" sz="4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b="0" i="0" sz="4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b="0" i="0" sz="4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b="0" i="0" sz="4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b="0" i="0" sz="4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b="0" i="0" sz="4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b="0" i="0" sz="4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b="0" i="0" sz="4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33413" y="1181100"/>
            <a:ext cx="7877175" cy="3486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rmAutofit/>
          </a:bodyPr>
          <a:lstStyle>
            <a:lvl1pPr indent="-374650" lvl="0" marL="4572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74650" lvl="1" marL="9144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74650" lvl="2" marL="13716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74650" lvl="3" marL="18288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74650" lvl="4" marL="22860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74650" lvl="5" marL="27432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374650" lvl="6" marL="32004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374650" lvl="7" marL="36576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374650" lvl="8" marL="41148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Char char="•"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4484637" y="4905375"/>
            <a:ext cx="169964" cy="172897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Helvetica Neue Light"/>
              <a:buNone/>
              <a:defRPr b="0" i="0" sz="9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hislide.io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7"/>
          <p:cNvGrpSpPr/>
          <p:nvPr/>
        </p:nvGrpSpPr>
        <p:grpSpPr>
          <a:xfrm>
            <a:off x="622165" y="384225"/>
            <a:ext cx="8085537" cy="3804795"/>
            <a:chOff x="1659108" y="1024600"/>
            <a:chExt cx="21561431" cy="10146121"/>
          </a:xfrm>
        </p:grpSpPr>
        <p:sp>
          <p:nvSpPr>
            <p:cNvPr id="72" name="Google Shape;72;p17"/>
            <p:cNvSpPr txBox="1"/>
            <p:nvPr/>
          </p:nvSpPr>
          <p:spPr>
            <a:xfrm>
              <a:off x="9545295" y="2511442"/>
              <a:ext cx="5293409" cy="8104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00"/>
                <a:buFont typeface="Barlow"/>
                <a:buNone/>
              </a:pPr>
              <a:r>
                <a:rPr b="1" i="0" lang="en-GB" sz="1700" u="none" cap="none" strike="noStrike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Table of Contents</a:t>
              </a:r>
              <a:endParaRPr sz="500"/>
            </a:p>
          </p:txBody>
        </p:sp>
        <p:sp>
          <p:nvSpPr>
            <p:cNvPr id="73" name="Google Shape;73;p17"/>
            <p:cNvSpPr/>
            <p:nvPr/>
          </p:nvSpPr>
          <p:spPr>
            <a:xfrm>
              <a:off x="1659108" y="4295757"/>
              <a:ext cx="6769014" cy="1270000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4" name="Google Shape;74;p17"/>
            <p:cNvSpPr/>
            <p:nvPr/>
          </p:nvSpPr>
          <p:spPr>
            <a:xfrm>
              <a:off x="1816656" y="4453305"/>
              <a:ext cx="954904" cy="954904"/>
            </a:xfrm>
            <a:prstGeom prst="roundRect">
              <a:avLst>
                <a:gd fmla="val 10005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5" name="Google Shape;75;p17"/>
            <p:cNvSpPr/>
            <p:nvPr/>
          </p:nvSpPr>
          <p:spPr>
            <a:xfrm>
              <a:off x="3267212" y="4676412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76" name="Google Shape;76;p17"/>
            <p:cNvSpPr/>
            <p:nvPr/>
          </p:nvSpPr>
          <p:spPr>
            <a:xfrm>
              <a:off x="1919717" y="4655147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01</a:t>
              </a:r>
              <a:endParaRPr sz="500"/>
            </a:p>
          </p:txBody>
        </p:sp>
        <p:sp>
          <p:nvSpPr>
            <p:cNvPr id="77" name="Google Shape;77;p17"/>
            <p:cNvSpPr/>
            <p:nvPr/>
          </p:nvSpPr>
          <p:spPr>
            <a:xfrm>
              <a:off x="1659108" y="5696997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8" name="Google Shape;78;p17"/>
            <p:cNvSpPr/>
            <p:nvPr/>
          </p:nvSpPr>
          <p:spPr>
            <a:xfrm>
              <a:off x="1816656" y="5854545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9" name="Google Shape;79;p17"/>
            <p:cNvSpPr/>
            <p:nvPr/>
          </p:nvSpPr>
          <p:spPr>
            <a:xfrm>
              <a:off x="3267212" y="6077652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80" name="Google Shape;80;p17"/>
            <p:cNvSpPr/>
            <p:nvPr/>
          </p:nvSpPr>
          <p:spPr>
            <a:xfrm>
              <a:off x="1919717" y="6077652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02</a:t>
              </a:r>
              <a:endParaRPr sz="500"/>
            </a:p>
          </p:txBody>
        </p:sp>
        <p:sp>
          <p:nvSpPr>
            <p:cNvPr id="81" name="Google Shape;81;p17"/>
            <p:cNvSpPr/>
            <p:nvPr/>
          </p:nvSpPr>
          <p:spPr>
            <a:xfrm>
              <a:off x="1659108" y="7098238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2" name="Google Shape;82;p17"/>
            <p:cNvSpPr/>
            <p:nvPr/>
          </p:nvSpPr>
          <p:spPr>
            <a:xfrm>
              <a:off x="1816656" y="7255786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3" name="Google Shape;83;p17"/>
            <p:cNvSpPr/>
            <p:nvPr/>
          </p:nvSpPr>
          <p:spPr>
            <a:xfrm>
              <a:off x="3267212" y="7478893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84" name="Google Shape;84;p17"/>
            <p:cNvSpPr/>
            <p:nvPr/>
          </p:nvSpPr>
          <p:spPr>
            <a:xfrm>
              <a:off x="1919717" y="7478893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03</a:t>
              </a:r>
              <a:endParaRPr sz="500"/>
            </a:p>
          </p:txBody>
        </p:sp>
        <p:sp>
          <p:nvSpPr>
            <p:cNvPr id="85" name="Google Shape;85;p17"/>
            <p:cNvSpPr/>
            <p:nvPr/>
          </p:nvSpPr>
          <p:spPr>
            <a:xfrm>
              <a:off x="1659108" y="8499479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6" name="Google Shape;86;p17"/>
            <p:cNvSpPr/>
            <p:nvPr/>
          </p:nvSpPr>
          <p:spPr>
            <a:xfrm>
              <a:off x="1816656" y="8657027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7" name="Google Shape;87;p17"/>
            <p:cNvSpPr/>
            <p:nvPr/>
          </p:nvSpPr>
          <p:spPr>
            <a:xfrm>
              <a:off x="3267212" y="8880134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88" name="Google Shape;88;p17"/>
            <p:cNvSpPr/>
            <p:nvPr/>
          </p:nvSpPr>
          <p:spPr>
            <a:xfrm>
              <a:off x="1919717" y="8880134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04</a:t>
              </a:r>
              <a:endParaRPr sz="500"/>
            </a:p>
          </p:txBody>
        </p:sp>
        <p:sp>
          <p:nvSpPr>
            <p:cNvPr id="89" name="Google Shape;89;p17"/>
            <p:cNvSpPr/>
            <p:nvPr/>
          </p:nvSpPr>
          <p:spPr>
            <a:xfrm>
              <a:off x="1659108" y="9900720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0" name="Google Shape;90;p17"/>
            <p:cNvSpPr/>
            <p:nvPr/>
          </p:nvSpPr>
          <p:spPr>
            <a:xfrm>
              <a:off x="1816656" y="10058268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1" name="Google Shape;91;p17"/>
            <p:cNvSpPr/>
            <p:nvPr/>
          </p:nvSpPr>
          <p:spPr>
            <a:xfrm>
              <a:off x="3267212" y="10281375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92" name="Google Shape;92;p17"/>
            <p:cNvSpPr/>
            <p:nvPr/>
          </p:nvSpPr>
          <p:spPr>
            <a:xfrm>
              <a:off x="1919717" y="10281375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05</a:t>
              </a:r>
              <a:endParaRPr sz="500"/>
            </a:p>
          </p:txBody>
        </p:sp>
        <p:sp>
          <p:nvSpPr>
            <p:cNvPr id="93" name="Google Shape;93;p17"/>
            <p:cNvSpPr/>
            <p:nvPr/>
          </p:nvSpPr>
          <p:spPr>
            <a:xfrm>
              <a:off x="8807494" y="4295757"/>
              <a:ext cx="6769014" cy="1270000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4" name="Google Shape;94;p17"/>
            <p:cNvSpPr/>
            <p:nvPr/>
          </p:nvSpPr>
          <p:spPr>
            <a:xfrm>
              <a:off x="8965042" y="4453305"/>
              <a:ext cx="954904" cy="954904"/>
            </a:xfrm>
            <a:prstGeom prst="roundRect">
              <a:avLst>
                <a:gd fmla="val 10005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5" name="Google Shape;95;p17"/>
            <p:cNvSpPr/>
            <p:nvPr/>
          </p:nvSpPr>
          <p:spPr>
            <a:xfrm>
              <a:off x="10415598" y="4676412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9068103" y="4655147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06</a:t>
              </a:r>
              <a:endParaRPr sz="500"/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8807494" y="5696997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8965042" y="5854545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9" name="Google Shape;99;p17"/>
            <p:cNvSpPr/>
            <p:nvPr/>
          </p:nvSpPr>
          <p:spPr>
            <a:xfrm>
              <a:off x="10415598" y="6077652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9068103" y="6077652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07</a:t>
              </a:r>
              <a:endParaRPr sz="500"/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8807494" y="7098238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8965042" y="7255786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10415598" y="7478893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9068103" y="7478893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08</a:t>
              </a:r>
              <a:endParaRPr sz="500"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8807494" y="8499479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8965042" y="8657027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10415598" y="8880134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9068103" y="8880134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09</a:t>
              </a:r>
              <a:endParaRPr sz="500"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8807494" y="9900720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8965042" y="10058268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10415598" y="10281375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9068103" y="10281375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10</a:t>
              </a:r>
              <a:endParaRPr sz="500"/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15955880" y="4295757"/>
              <a:ext cx="6769014" cy="1270000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16113428" y="4453305"/>
              <a:ext cx="954904" cy="954904"/>
            </a:xfrm>
            <a:prstGeom prst="roundRect">
              <a:avLst>
                <a:gd fmla="val 10005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5" name="Google Shape;115;p17"/>
            <p:cNvSpPr/>
            <p:nvPr/>
          </p:nvSpPr>
          <p:spPr>
            <a:xfrm>
              <a:off x="17563984" y="4676412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116" name="Google Shape;116;p17"/>
            <p:cNvSpPr/>
            <p:nvPr/>
          </p:nvSpPr>
          <p:spPr>
            <a:xfrm>
              <a:off x="16216489" y="4655147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11</a:t>
              </a:r>
              <a:endParaRPr sz="500"/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15955880" y="5696997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16113428" y="5854545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17563984" y="6077652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120" name="Google Shape;120;p17"/>
            <p:cNvSpPr/>
            <p:nvPr/>
          </p:nvSpPr>
          <p:spPr>
            <a:xfrm>
              <a:off x="16216489" y="6077652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12</a:t>
              </a:r>
              <a:endParaRPr sz="500"/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15955880" y="7098238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2" name="Google Shape;122;p17"/>
            <p:cNvSpPr/>
            <p:nvPr/>
          </p:nvSpPr>
          <p:spPr>
            <a:xfrm>
              <a:off x="16113428" y="7255786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17563984" y="7478893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124" name="Google Shape;124;p17"/>
            <p:cNvSpPr/>
            <p:nvPr/>
          </p:nvSpPr>
          <p:spPr>
            <a:xfrm>
              <a:off x="16216489" y="7478893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13</a:t>
              </a:r>
              <a:endParaRPr sz="500"/>
            </a:p>
          </p:txBody>
        </p:sp>
        <p:sp>
          <p:nvSpPr>
            <p:cNvPr id="125" name="Google Shape;125;p17"/>
            <p:cNvSpPr/>
            <p:nvPr/>
          </p:nvSpPr>
          <p:spPr>
            <a:xfrm>
              <a:off x="15955880" y="8499479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6" name="Google Shape;126;p17"/>
            <p:cNvSpPr/>
            <p:nvPr/>
          </p:nvSpPr>
          <p:spPr>
            <a:xfrm>
              <a:off x="16113428" y="8657027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17563984" y="8880134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16216489" y="8880134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14</a:t>
              </a:r>
              <a:endParaRPr sz="500"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15955880" y="9900720"/>
              <a:ext cx="6769014" cy="1270001"/>
            </a:xfrm>
            <a:prstGeom prst="roundRect">
              <a:avLst>
                <a:gd fmla="val 10005" name="adj"/>
              </a:avLst>
            </a:prstGeom>
            <a:solidFill>
              <a:srgbClr val="F4F4F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16113428" y="10058268"/>
              <a:ext cx="954904" cy="954905"/>
            </a:xfrm>
            <a:prstGeom prst="roundRect">
              <a:avLst>
                <a:gd fmla="val 10005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100"/>
                <a:buFont typeface="Helvetica Neue"/>
                <a:buNone/>
              </a:pPr>
              <a:r>
                <a:t/>
              </a:r>
              <a:endParaRPr b="1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17563984" y="10281375"/>
              <a:ext cx="4730520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dk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Lorem Ipsum is simply industry.</a:t>
              </a:r>
              <a:endParaRPr sz="500"/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16216489" y="10281375"/>
              <a:ext cx="774182" cy="487313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19050" lIns="19050" spcFirstLastPara="1" rIns="19050" wrap="square" tIns="190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Barlow Medium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15</a:t>
              </a:r>
              <a:endParaRPr sz="500"/>
            </a:p>
          </p:txBody>
        </p:sp>
        <p:grpSp>
          <p:nvGrpSpPr>
            <p:cNvPr id="133" name="Google Shape;133;p17"/>
            <p:cNvGrpSpPr/>
            <p:nvPr/>
          </p:nvGrpSpPr>
          <p:grpSpPr>
            <a:xfrm>
              <a:off x="18927538" y="1024600"/>
              <a:ext cx="4293001" cy="687481"/>
              <a:chOff x="-1049047" y="-28"/>
              <a:chExt cx="4293000" cy="687479"/>
            </a:xfrm>
          </p:grpSpPr>
          <p:sp>
            <p:nvSpPr>
              <p:cNvPr id="134" name="Google Shape;134;p17"/>
              <p:cNvSpPr txBox="1"/>
              <p:nvPr/>
            </p:nvSpPr>
            <p:spPr>
              <a:xfrm>
                <a:off x="-1049047" y="-28"/>
                <a:ext cx="4293000" cy="471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19050" lIns="19050" spcFirstLastPara="1" rIns="19050" wrap="square" tIns="19050">
                <a:sp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900"/>
                  <a:buFont typeface="Barlow Medium"/>
                  <a:buNone/>
                </a:pPr>
                <a:r>
                  <a:rPr b="0" i="0" lang="en-GB" sz="900" u="none" cap="none" strike="noStrike">
                    <a:solidFill>
                      <a:schemeClr val="accent3"/>
                    </a:solidFill>
                    <a:latin typeface="Barlow Medium"/>
                    <a:ea typeface="Barlow Medium"/>
                    <a:cs typeface="Barlow Medium"/>
                    <a:sym typeface="Barlow Medium"/>
                  </a:rPr>
                  <a:t>Template by</a:t>
                </a:r>
                <a:r>
                  <a:rPr b="1" i="0" lang="en-GB" sz="900" u="none" cap="none" strike="noStrike">
                    <a:solidFill>
                      <a:schemeClr val="accent3"/>
                    </a:solidFill>
                    <a:latin typeface="Barlow"/>
                    <a:ea typeface="Barlow"/>
                    <a:cs typeface="Barlow"/>
                    <a:sym typeface="Barlow"/>
                  </a:rPr>
                  <a:t> </a:t>
                </a:r>
                <a:r>
                  <a:rPr b="1" i="0" lang="en-GB" sz="900" u="sng" cap="none" strike="noStrike">
                    <a:solidFill>
                      <a:schemeClr val="hlink"/>
                    </a:solidFill>
                    <a:latin typeface="Barlow"/>
                    <a:ea typeface="Barlow"/>
                    <a:cs typeface="Barlow"/>
                    <a:sym typeface="Barlow"/>
                    <a:hlinkClick r:id="rId3"/>
                  </a:rPr>
                  <a:t>HiSlide.io</a:t>
                </a:r>
                <a:endParaRPr sz="500"/>
              </a:p>
            </p:txBody>
          </p:sp>
          <p:sp>
            <p:nvSpPr>
              <p:cNvPr id="135" name="Google Shape;135;p17"/>
              <p:cNvSpPr txBox="1"/>
              <p:nvPr/>
            </p:nvSpPr>
            <p:spPr>
              <a:xfrm>
                <a:off x="0" y="415583"/>
                <a:ext cx="3219755" cy="2718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19050" lIns="19050" spcFirstLastPara="1" rIns="19050" wrap="square" tIns="19050">
                <a:sp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400"/>
                  <a:buFont typeface="Barlow Medium"/>
                  <a:buNone/>
                </a:pPr>
                <a:r>
                  <a:rPr b="0" i="0" lang="en-GB" sz="400" u="none" cap="none" strike="noStrike">
                    <a:solidFill>
                      <a:schemeClr val="dk2"/>
                    </a:solidFill>
                    <a:latin typeface="Barlow Medium"/>
                    <a:ea typeface="Barlow Medium"/>
                    <a:cs typeface="Barlow Medium"/>
                    <a:sym typeface="Barlow Medium"/>
                  </a:rPr>
                  <a:t>POWERPOINT - KEYNOTE - GOOGLE SLIDES</a:t>
                </a:r>
                <a:endParaRPr sz="500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HiSlide Base Colour Theme">
      <a:dk1>
        <a:srgbClr val="2A363E"/>
      </a:dk1>
      <a:lt1>
        <a:srgbClr val="FEFFFE"/>
      </a:lt1>
      <a:dk2>
        <a:srgbClr val="8B909B"/>
      </a:dk2>
      <a:lt2>
        <a:srgbClr val="F3F4F5"/>
      </a:lt2>
      <a:accent1>
        <a:srgbClr val="FECC42"/>
      </a:accent1>
      <a:accent2>
        <a:srgbClr val="FA7571"/>
      </a:accent2>
      <a:accent3>
        <a:srgbClr val="2598F5"/>
      </a:accent3>
      <a:accent4>
        <a:srgbClr val="924883"/>
      </a:accent4>
      <a:accent5>
        <a:srgbClr val="9BCAFA"/>
      </a:accent5>
      <a:accent6>
        <a:srgbClr val="D5D8DA"/>
      </a:accent6>
      <a:hlink>
        <a:srgbClr val="2598F3"/>
      </a:hlink>
      <a:folHlink>
        <a:srgbClr val="2598F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